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150" y="48"/>
      </p:cViewPr>
      <p:guideLst>
        <p:guide orient="horz" pos="2160"/>
        <p:guide pos="3840"/>
        <p:guide pos="7536"/>
        <p:guide pos="144"/>
        <p:guide orient="horz" pos="4176"/>
        <p:guide orient="horz" pos="144"/>
        <p:guide pos="5088"/>
        <p:guide pos="2568"/>
        <p:guide orient="horz" pos="2856"/>
        <p:guide orient="horz" pos="14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5" name="Google Shape;10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matchingName="Title and Vertical Text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matchingName="Vertical Title and Text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matchingName="Title and Content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matchingName="Two Content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matchingName="Comparison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matchingName="Content with Caption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matchingName="Picture with Caption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/>
          <p:nvPr/>
        </p:nvSpPr>
        <p:spPr>
          <a:xfrm>
            <a:off x="228600" y="2595095"/>
            <a:ext cx="6417860" cy="843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Judul Mata Kuliah</a:t>
            </a:r>
            <a:endParaRPr sz="6000" b="1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86" name="Google Shape;86;p1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5363570" y="3017007"/>
            <a:ext cx="6828432" cy="3840993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/>
          <p:nvPr/>
        </p:nvSpPr>
        <p:spPr>
          <a:xfrm rot="10800000">
            <a:off x="228600" y="-13970"/>
            <a:ext cx="3090545" cy="1724025"/>
          </a:xfrm>
          <a:prstGeom prst="flowChartManualInput">
            <a:avLst/>
          </a:prstGeom>
          <a:solidFill>
            <a:schemeClr val="bg1">
              <a:alpha val="26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28600" y="-13940"/>
            <a:ext cx="1988394" cy="15697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" name="Google Shape;89;p13"/>
          <p:cNvGrpSpPr/>
          <p:nvPr/>
        </p:nvGrpSpPr>
        <p:grpSpPr>
          <a:xfrm>
            <a:off x="228600" y="5199057"/>
            <a:ext cx="6417860" cy="785857"/>
            <a:chOff x="228600" y="5199057"/>
            <a:chExt cx="6417860" cy="785857"/>
          </a:xfrm>
        </p:grpSpPr>
        <p:sp>
          <p:nvSpPr>
            <p:cNvPr id="90" name="Google Shape;90;p13"/>
            <p:cNvSpPr/>
            <p:nvPr/>
          </p:nvSpPr>
          <p:spPr>
            <a:xfrm>
              <a:off x="228600" y="5199057"/>
              <a:ext cx="6417860" cy="4430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Prof. Paijo Notogeni</a:t>
              </a:r>
              <a:endParaRPr sz="2800" b="1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228600" y="5642063"/>
              <a:ext cx="6417860" cy="3428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Program Studi Teknik Sipil</a:t>
              </a:r>
              <a:endPara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9485" y="476250"/>
            <a:ext cx="937895" cy="794385"/>
          </a:xfrm>
          <a:prstGeom prst="rect">
            <a:avLst/>
          </a:prstGeom>
        </p:spPr>
      </p:pic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4"/>
          <p:cNvPicPr preferRelativeResize="0"/>
          <p:nvPr/>
        </p:nvPicPr>
        <p:blipFill rotWithShape="1">
          <a:blip r:embed="rId1"/>
          <a:srcRect t="90945"/>
          <a:stretch>
            <a:fillRect/>
          </a:stretch>
        </p:blipFill>
        <p:spPr>
          <a:xfrm>
            <a:off x="0" y="6237027"/>
            <a:ext cx="12192001" cy="620973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>
                <a:alpha val="28000"/>
              </a:srgbClr>
            </a:outerShdw>
            <a:reflection stA="0" endPos="65000" dist="50800" dir="5400000" sy="-100000" algn="bl" rotWithShape="0"/>
          </a:effectLst>
        </p:spPr>
      </p:pic>
      <p:sp>
        <p:nvSpPr>
          <p:cNvPr id="97" name="Google Shape;97;p14"/>
          <p:cNvSpPr/>
          <p:nvPr/>
        </p:nvSpPr>
        <p:spPr>
          <a:xfrm>
            <a:off x="228600" y="228600"/>
            <a:ext cx="6417860" cy="543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A3045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Bab 1 </a:t>
            </a:r>
            <a:r>
              <a:rPr lang="en-US" sz="3600" b="0" i="0" u="none" strike="noStrike" cap="none">
                <a:solidFill>
                  <a:srgbClr val="0A3045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Pendahuluan</a:t>
            </a:r>
            <a:endParaRPr sz="3600" b="0" i="0" u="none" strike="noStrike" cap="none">
              <a:solidFill>
                <a:srgbClr val="0A3045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98" name="Google Shape;98;p14"/>
          <p:cNvPicPr preferRelativeResize="0"/>
          <p:nvPr/>
        </p:nvPicPr>
        <p:blipFill rotWithShape="1">
          <a:blip r:embed="rId2"/>
          <a:srcRect l="16389"/>
          <a:stretch>
            <a:fillRect/>
          </a:stretch>
        </p:blipFill>
        <p:spPr>
          <a:xfrm>
            <a:off x="10384612" y="5642063"/>
            <a:ext cx="1807387" cy="1215936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4"/>
          <p:cNvSpPr/>
          <p:nvPr/>
        </p:nvSpPr>
        <p:spPr>
          <a:xfrm>
            <a:off x="245659" y="1684212"/>
            <a:ext cx="6417860" cy="34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Tulis isi materi disini</a:t>
            </a:r>
            <a:endParaRPr sz="2000" b="0" i="0" u="none" strike="noStrike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1" name="Google Shape;111;p15"/>
          <p:cNvSpPr/>
          <p:nvPr/>
        </p:nvSpPr>
        <p:spPr>
          <a:xfrm>
            <a:off x="868045" y="6454775"/>
            <a:ext cx="6417945" cy="292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Prof. Paijo Notogeni </a:t>
            </a:r>
            <a:r>
              <a:rPr lang="en-US"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| Program Studi Teknik Sipil</a:t>
            </a:r>
            <a:endParaRPr sz="16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5"/>
          <p:cNvPicPr preferRelativeResize="0"/>
          <p:nvPr/>
        </p:nvPicPr>
        <p:blipFill rotWithShape="1">
          <a:blip r:embed="rId1"/>
          <a:srcRect t="90945"/>
          <a:stretch>
            <a:fillRect/>
          </a:stretch>
        </p:blipFill>
        <p:spPr>
          <a:xfrm>
            <a:off x="0" y="6237027"/>
            <a:ext cx="12192001" cy="620973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5"/>
          <p:cNvSpPr/>
          <p:nvPr/>
        </p:nvSpPr>
        <p:spPr>
          <a:xfrm>
            <a:off x="228600" y="228600"/>
            <a:ext cx="6417860" cy="543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A3045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Bab 1 </a:t>
            </a:r>
            <a:r>
              <a:rPr lang="en-US" sz="3600" b="0" i="0" u="none" strike="noStrike" cap="none">
                <a:solidFill>
                  <a:srgbClr val="0A3045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Pendahuluan</a:t>
            </a:r>
            <a:endParaRPr sz="3600" b="0" i="0" u="none" strike="noStrike" cap="none">
              <a:solidFill>
                <a:srgbClr val="0A3045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09" name="Google Shape;109;p15"/>
          <p:cNvSpPr/>
          <p:nvPr/>
        </p:nvSpPr>
        <p:spPr>
          <a:xfrm>
            <a:off x="245659" y="1684212"/>
            <a:ext cx="6417860" cy="34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Tulis isi materi disini</a:t>
            </a:r>
            <a:endParaRPr sz="2000" b="0" i="0" u="none" strike="noStrike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3" name="Google Shape;113;p15"/>
          <p:cNvSpPr/>
          <p:nvPr/>
        </p:nvSpPr>
        <p:spPr>
          <a:xfrm>
            <a:off x="7897959" y="0"/>
            <a:ext cx="4294041" cy="6858000"/>
          </a:xfrm>
          <a:custGeom>
            <a:avLst/>
            <a:gdLst/>
            <a:ahLst/>
            <a:cxnLst/>
            <a:rect l="l" t="t" r="r" b="b"/>
            <a:pathLst>
              <a:path w="4294041" h="6858000" extrusionOk="0">
                <a:moveTo>
                  <a:pt x="1603161" y="0"/>
                </a:moveTo>
                <a:lnTo>
                  <a:pt x="4294041" y="0"/>
                </a:lnTo>
                <a:lnTo>
                  <a:pt x="4294041" y="6858000"/>
                </a:lnTo>
                <a:lnTo>
                  <a:pt x="0" y="6858000"/>
                </a:lnTo>
                <a:lnTo>
                  <a:pt x="1603161" y="0"/>
                </a:lnTo>
                <a:close/>
              </a:path>
            </a:pathLst>
          </a:custGeom>
          <a:blipFill rotWithShape="1">
            <a:blip r:embed="rId2"/>
            <a:stretch>
              <a:fillRect l="-82992" t="-6999" r="-102991"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6"/>
          <p:cNvPicPr preferRelativeResize="0"/>
          <p:nvPr/>
        </p:nvPicPr>
        <p:blipFill rotWithShape="1">
          <a:blip r:embed="rId1"/>
          <a:srcRect l="45959" t="18527" r="13372"/>
          <a:stretch>
            <a:fillRect/>
          </a:stretch>
        </p:blipFill>
        <p:spPr>
          <a:xfrm>
            <a:off x="245659" y="6310838"/>
            <a:ext cx="477670" cy="5741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6"/>
          <p:cNvSpPr/>
          <p:nvPr/>
        </p:nvSpPr>
        <p:spPr>
          <a:xfrm>
            <a:off x="3800332" y="5177175"/>
            <a:ext cx="4591335" cy="34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INSTITUT TEKNOLOGI KALIMANTAN</a:t>
            </a:r>
            <a:endParaRPr sz="20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21" name="Google Shape;121;p16"/>
          <p:cNvSpPr/>
          <p:nvPr/>
        </p:nvSpPr>
        <p:spPr>
          <a:xfrm>
            <a:off x="889379" y="2286000"/>
            <a:ext cx="10413242" cy="1508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0" b="1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TERIMA KASIH</a:t>
            </a:r>
            <a:endParaRPr sz="11500" b="1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22" name="Google Shape;122;p16"/>
          <p:cNvSpPr/>
          <p:nvPr/>
        </p:nvSpPr>
        <p:spPr>
          <a:xfrm>
            <a:off x="4594888" y="5520026"/>
            <a:ext cx="3002224" cy="313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www.itk.ac.id</a:t>
            </a: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Green Yellow">
      <a:dk1>
        <a:srgbClr val="000000"/>
      </a:dk1>
      <a:lt1>
        <a:srgbClr val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246</Words>
  <Application>WPS Presentation</Application>
  <PresentationFormat>Widescreen</PresentationFormat>
  <Paragraphs>22</Paragraphs>
  <Slides>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5" baseType="lpstr">
      <vt:lpstr>Arial</vt:lpstr>
      <vt:lpstr>SimSun</vt:lpstr>
      <vt:lpstr>Wingdings</vt:lpstr>
      <vt:lpstr>Arial</vt:lpstr>
      <vt:lpstr>Calibri</vt:lpstr>
      <vt:lpstr>Twentieth Century</vt:lpstr>
      <vt:lpstr>Poppins ExtraLight</vt:lpstr>
      <vt:lpstr>Microsoft YaHei</vt:lpstr>
      <vt:lpstr>Droid Sans Fallback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fafa</cp:lastModifiedBy>
  <cp:revision>2</cp:revision>
  <dcterms:created xsi:type="dcterms:W3CDTF">2021-08-12T08:50:22Z</dcterms:created>
  <dcterms:modified xsi:type="dcterms:W3CDTF">2021-08-12T08:50:22Z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1033-11.1.0.10702</vt:lpwstr>
  </property>
</Properties>
</file>